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8" r:id="rId2"/>
    <p:sldId id="259" r:id="rId3"/>
    <p:sldId id="261" r:id="rId4"/>
    <p:sldId id="264" r:id="rId5"/>
    <p:sldId id="265" r:id="rId6"/>
    <p:sldId id="266" r:id="rId7"/>
    <p:sldId id="260" r:id="rId8"/>
    <p:sldId id="262" r:id="rId9"/>
    <p:sldId id="263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CF85F-BE23-495A-9646-B7EA92CD0C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CDB011-B38C-4A3F-B148-B8130C249A23}">
      <dgm:prSet/>
      <dgm:spPr/>
      <dgm:t>
        <a:bodyPr/>
        <a:lstStyle/>
        <a:p>
          <a:r>
            <a:rPr lang="en-US" baseline="0"/>
            <a:t>High or Low Voltage</a:t>
          </a:r>
          <a:endParaRPr lang="en-US"/>
        </a:p>
      </dgm:t>
    </dgm:pt>
    <dgm:pt modelId="{E6C439AC-C462-4C31-9E51-FA36D8A0E9F4}" type="parTrans" cxnId="{6D19DBAF-8C87-4AE2-972A-F73CFDC37441}">
      <dgm:prSet/>
      <dgm:spPr/>
      <dgm:t>
        <a:bodyPr/>
        <a:lstStyle/>
        <a:p>
          <a:endParaRPr lang="en-US"/>
        </a:p>
      </dgm:t>
    </dgm:pt>
    <dgm:pt modelId="{9E7DB529-293B-4E4A-8197-56D4ECB1C026}" type="sibTrans" cxnId="{6D19DBAF-8C87-4AE2-972A-F73CFDC37441}">
      <dgm:prSet/>
      <dgm:spPr/>
      <dgm:t>
        <a:bodyPr/>
        <a:lstStyle/>
        <a:p>
          <a:endParaRPr lang="en-US"/>
        </a:p>
      </dgm:t>
    </dgm:pt>
    <dgm:pt modelId="{3C565D22-731E-49CE-B50C-C14CD0971178}">
      <dgm:prSet/>
      <dgm:spPr/>
      <dgm:t>
        <a:bodyPr/>
        <a:lstStyle/>
        <a:p>
          <a:r>
            <a:rPr lang="en-US" baseline="0" dirty="0"/>
            <a:t>Loss of Phase</a:t>
          </a:r>
          <a:endParaRPr lang="en-US" dirty="0"/>
        </a:p>
      </dgm:t>
    </dgm:pt>
    <dgm:pt modelId="{6C70D4A8-7DFC-4466-96AD-DDA8553A7457}" type="parTrans" cxnId="{01B01D5C-8879-49A6-8805-958843517549}">
      <dgm:prSet/>
      <dgm:spPr/>
      <dgm:t>
        <a:bodyPr/>
        <a:lstStyle/>
        <a:p>
          <a:endParaRPr lang="en-US"/>
        </a:p>
      </dgm:t>
    </dgm:pt>
    <dgm:pt modelId="{E5B46DC8-2695-4CF4-93A8-D71DBA986531}" type="sibTrans" cxnId="{01B01D5C-8879-49A6-8805-958843517549}">
      <dgm:prSet/>
      <dgm:spPr/>
      <dgm:t>
        <a:bodyPr/>
        <a:lstStyle/>
        <a:p>
          <a:endParaRPr lang="en-US"/>
        </a:p>
      </dgm:t>
    </dgm:pt>
    <dgm:pt modelId="{E2DC789F-39CB-4F22-9A36-B85DFC34F6B4}">
      <dgm:prSet/>
      <dgm:spPr/>
      <dgm:t>
        <a:bodyPr/>
        <a:lstStyle/>
        <a:p>
          <a:r>
            <a:rPr lang="en-US" baseline="0"/>
            <a:t>Overload</a:t>
          </a:r>
          <a:endParaRPr lang="en-US"/>
        </a:p>
      </dgm:t>
    </dgm:pt>
    <dgm:pt modelId="{FC20AA95-BBF4-421D-82F1-B8BDCA708C5E}" type="parTrans" cxnId="{27F8FFD6-BA6C-4A18-AE26-CC8896856EA4}">
      <dgm:prSet/>
      <dgm:spPr/>
      <dgm:t>
        <a:bodyPr/>
        <a:lstStyle/>
        <a:p>
          <a:endParaRPr lang="en-US"/>
        </a:p>
      </dgm:t>
    </dgm:pt>
    <dgm:pt modelId="{E6AF1873-2C36-4A31-925D-38CB7B82FB21}" type="sibTrans" cxnId="{27F8FFD6-BA6C-4A18-AE26-CC8896856EA4}">
      <dgm:prSet/>
      <dgm:spPr/>
      <dgm:t>
        <a:bodyPr/>
        <a:lstStyle/>
        <a:p>
          <a:endParaRPr lang="en-US"/>
        </a:p>
      </dgm:t>
    </dgm:pt>
    <dgm:pt modelId="{5134DC34-41DE-4851-8C61-189D25771025}">
      <dgm:prSet/>
      <dgm:spPr/>
      <dgm:t>
        <a:bodyPr/>
        <a:lstStyle/>
        <a:p>
          <a:r>
            <a:rPr lang="en-US" baseline="0" dirty="0"/>
            <a:t>Underload</a:t>
          </a:r>
          <a:endParaRPr lang="en-US" dirty="0"/>
        </a:p>
      </dgm:t>
    </dgm:pt>
    <dgm:pt modelId="{00E8A01F-2CAF-4901-870C-12C5E3BD7556}" type="parTrans" cxnId="{8CB13761-99C0-4F8D-AFF1-F7BD45B0B861}">
      <dgm:prSet/>
      <dgm:spPr/>
      <dgm:t>
        <a:bodyPr/>
        <a:lstStyle/>
        <a:p>
          <a:endParaRPr lang="en-US"/>
        </a:p>
      </dgm:t>
    </dgm:pt>
    <dgm:pt modelId="{85876ADC-E13A-456B-955E-1B5FCDB2F108}" type="sibTrans" cxnId="{8CB13761-99C0-4F8D-AFF1-F7BD45B0B861}">
      <dgm:prSet/>
      <dgm:spPr/>
      <dgm:t>
        <a:bodyPr/>
        <a:lstStyle/>
        <a:p>
          <a:endParaRPr lang="en-US"/>
        </a:p>
      </dgm:t>
    </dgm:pt>
    <dgm:pt modelId="{21DE74B1-8B6F-40AF-9536-0319D6057D93}">
      <dgm:prSet/>
      <dgm:spPr/>
      <dgm:t>
        <a:bodyPr/>
        <a:lstStyle/>
        <a:p>
          <a:r>
            <a:rPr lang="en-US" baseline="0" dirty="0"/>
            <a:t>Unbalanced Power</a:t>
          </a:r>
          <a:endParaRPr lang="en-US" dirty="0"/>
        </a:p>
      </dgm:t>
    </dgm:pt>
    <dgm:pt modelId="{692D1B84-4B16-460C-9F02-05B2EBA36563}" type="parTrans" cxnId="{7B511329-4BEC-4BB3-BED6-CB727DE61BB8}">
      <dgm:prSet/>
      <dgm:spPr/>
      <dgm:t>
        <a:bodyPr/>
        <a:lstStyle/>
        <a:p>
          <a:endParaRPr lang="en-US"/>
        </a:p>
      </dgm:t>
    </dgm:pt>
    <dgm:pt modelId="{0612D12C-FE3E-4B47-8970-1E1B197146B6}" type="sibTrans" cxnId="{7B511329-4BEC-4BB3-BED6-CB727DE61BB8}">
      <dgm:prSet/>
      <dgm:spPr/>
      <dgm:t>
        <a:bodyPr/>
        <a:lstStyle/>
        <a:p>
          <a:endParaRPr lang="en-US"/>
        </a:p>
      </dgm:t>
    </dgm:pt>
    <dgm:pt modelId="{31D66B85-1731-4BFB-B570-81CE7AFC9333}" type="pres">
      <dgm:prSet presAssocID="{A84CF85F-BE23-495A-9646-B7EA92CD0C1E}" presName="diagram" presStyleCnt="0">
        <dgm:presLayoutVars>
          <dgm:dir/>
          <dgm:resizeHandles val="exact"/>
        </dgm:presLayoutVars>
      </dgm:prSet>
      <dgm:spPr/>
    </dgm:pt>
    <dgm:pt modelId="{A7D07D06-4568-4714-9F73-1EBFD956FCB7}" type="pres">
      <dgm:prSet presAssocID="{C9CDB011-B38C-4A3F-B148-B8130C249A23}" presName="node" presStyleLbl="node1" presStyleIdx="0" presStyleCnt="5">
        <dgm:presLayoutVars>
          <dgm:bulletEnabled val="1"/>
        </dgm:presLayoutVars>
      </dgm:prSet>
      <dgm:spPr/>
    </dgm:pt>
    <dgm:pt modelId="{CEE239C0-738A-4A8B-90BD-1843447E405E}" type="pres">
      <dgm:prSet presAssocID="{9E7DB529-293B-4E4A-8197-56D4ECB1C026}" presName="sibTrans" presStyleCnt="0"/>
      <dgm:spPr/>
    </dgm:pt>
    <dgm:pt modelId="{9AC7A257-E217-4311-A042-859CBF8ABDEA}" type="pres">
      <dgm:prSet presAssocID="{3C565D22-731E-49CE-B50C-C14CD0971178}" presName="node" presStyleLbl="node1" presStyleIdx="1" presStyleCnt="5">
        <dgm:presLayoutVars>
          <dgm:bulletEnabled val="1"/>
        </dgm:presLayoutVars>
      </dgm:prSet>
      <dgm:spPr/>
    </dgm:pt>
    <dgm:pt modelId="{4D5DAD19-77E0-4C27-97F9-D99E5097C148}" type="pres">
      <dgm:prSet presAssocID="{E5B46DC8-2695-4CF4-93A8-D71DBA986531}" presName="sibTrans" presStyleCnt="0"/>
      <dgm:spPr/>
    </dgm:pt>
    <dgm:pt modelId="{9F58A816-E7D0-40C6-81CC-00617F9AEDD9}" type="pres">
      <dgm:prSet presAssocID="{E2DC789F-39CB-4F22-9A36-B85DFC34F6B4}" presName="node" presStyleLbl="node1" presStyleIdx="2" presStyleCnt="5">
        <dgm:presLayoutVars>
          <dgm:bulletEnabled val="1"/>
        </dgm:presLayoutVars>
      </dgm:prSet>
      <dgm:spPr/>
    </dgm:pt>
    <dgm:pt modelId="{7717B866-F8D7-47E7-9AED-8335A4C8D470}" type="pres">
      <dgm:prSet presAssocID="{E6AF1873-2C36-4A31-925D-38CB7B82FB21}" presName="sibTrans" presStyleCnt="0"/>
      <dgm:spPr/>
    </dgm:pt>
    <dgm:pt modelId="{A96F6B66-39FF-45D2-970D-0E43E570DBB7}" type="pres">
      <dgm:prSet presAssocID="{5134DC34-41DE-4851-8C61-189D25771025}" presName="node" presStyleLbl="node1" presStyleIdx="3" presStyleCnt="5">
        <dgm:presLayoutVars>
          <dgm:bulletEnabled val="1"/>
        </dgm:presLayoutVars>
      </dgm:prSet>
      <dgm:spPr/>
    </dgm:pt>
    <dgm:pt modelId="{C380F9CB-6863-4BDE-972D-6A5358D8B341}" type="pres">
      <dgm:prSet presAssocID="{85876ADC-E13A-456B-955E-1B5FCDB2F108}" presName="sibTrans" presStyleCnt="0"/>
      <dgm:spPr/>
    </dgm:pt>
    <dgm:pt modelId="{C03B843D-AF9F-4CC1-909E-0B475639E6D3}" type="pres">
      <dgm:prSet presAssocID="{21DE74B1-8B6F-40AF-9536-0319D6057D93}" presName="node" presStyleLbl="node1" presStyleIdx="4" presStyleCnt="5">
        <dgm:presLayoutVars>
          <dgm:bulletEnabled val="1"/>
        </dgm:presLayoutVars>
      </dgm:prSet>
      <dgm:spPr/>
    </dgm:pt>
  </dgm:ptLst>
  <dgm:cxnLst>
    <dgm:cxn modelId="{7B511329-4BEC-4BB3-BED6-CB727DE61BB8}" srcId="{A84CF85F-BE23-495A-9646-B7EA92CD0C1E}" destId="{21DE74B1-8B6F-40AF-9536-0319D6057D93}" srcOrd="4" destOrd="0" parTransId="{692D1B84-4B16-460C-9F02-05B2EBA36563}" sibTransId="{0612D12C-FE3E-4B47-8970-1E1B197146B6}"/>
    <dgm:cxn modelId="{01B01D5C-8879-49A6-8805-958843517549}" srcId="{A84CF85F-BE23-495A-9646-B7EA92CD0C1E}" destId="{3C565D22-731E-49CE-B50C-C14CD0971178}" srcOrd="1" destOrd="0" parTransId="{6C70D4A8-7DFC-4466-96AD-DDA8553A7457}" sibTransId="{E5B46DC8-2695-4CF4-93A8-D71DBA986531}"/>
    <dgm:cxn modelId="{8CB13761-99C0-4F8D-AFF1-F7BD45B0B861}" srcId="{A84CF85F-BE23-495A-9646-B7EA92CD0C1E}" destId="{5134DC34-41DE-4851-8C61-189D25771025}" srcOrd="3" destOrd="0" parTransId="{00E8A01F-2CAF-4901-870C-12C5E3BD7556}" sibTransId="{85876ADC-E13A-456B-955E-1B5FCDB2F108}"/>
    <dgm:cxn modelId="{65C2E67C-ED5F-4BCA-ADC7-47AD5CBD8370}" type="presOf" srcId="{21DE74B1-8B6F-40AF-9536-0319D6057D93}" destId="{C03B843D-AF9F-4CC1-909E-0B475639E6D3}" srcOrd="0" destOrd="0" presId="urn:microsoft.com/office/officeart/2005/8/layout/default"/>
    <dgm:cxn modelId="{3C10FA9A-9F5D-4E19-9E5D-B4EF6FA04E27}" type="presOf" srcId="{E2DC789F-39CB-4F22-9A36-B85DFC34F6B4}" destId="{9F58A816-E7D0-40C6-81CC-00617F9AEDD9}" srcOrd="0" destOrd="0" presId="urn:microsoft.com/office/officeart/2005/8/layout/default"/>
    <dgm:cxn modelId="{6D19DBAF-8C87-4AE2-972A-F73CFDC37441}" srcId="{A84CF85F-BE23-495A-9646-B7EA92CD0C1E}" destId="{C9CDB011-B38C-4A3F-B148-B8130C249A23}" srcOrd="0" destOrd="0" parTransId="{E6C439AC-C462-4C31-9E51-FA36D8A0E9F4}" sibTransId="{9E7DB529-293B-4E4A-8197-56D4ECB1C026}"/>
    <dgm:cxn modelId="{14E8DBB8-295B-4F72-8CBF-0DF86E1E24B9}" type="presOf" srcId="{C9CDB011-B38C-4A3F-B148-B8130C249A23}" destId="{A7D07D06-4568-4714-9F73-1EBFD956FCB7}" srcOrd="0" destOrd="0" presId="urn:microsoft.com/office/officeart/2005/8/layout/default"/>
    <dgm:cxn modelId="{0AAD9EBC-8BF5-449E-A027-8DFB5D68631D}" type="presOf" srcId="{3C565D22-731E-49CE-B50C-C14CD0971178}" destId="{9AC7A257-E217-4311-A042-859CBF8ABDEA}" srcOrd="0" destOrd="0" presId="urn:microsoft.com/office/officeart/2005/8/layout/default"/>
    <dgm:cxn modelId="{27F8FFD6-BA6C-4A18-AE26-CC8896856EA4}" srcId="{A84CF85F-BE23-495A-9646-B7EA92CD0C1E}" destId="{E2DC789F-39CB-4F22-9A36-B85DFC34F6B4}" srcOrd="2" destOrd="0" parTransId="{FC20AA95-BBF4-421D-82F1-B8BDCA708C5E}" sibTransId="{E6AF1873-2C36-4A31-925D-38CB7B82FB21}"/>
    <dgm:cxn modelId="{33711FDC-B6CA-4901-9FE1-65117DD80319}" type="presOf" srcId="{A84CF85F-BE23-495A-9646-B7EA92CD0C1E}" destId="{31D66B85-1731-4BFB-B570-81CE7AFC9333}" srcOrd="0" destOrd="0" presId="urn:microsoft.com/office/officeart/2005/8/layout/default"/>
    <dgm:cxn modelId="{ED6C39E1-95E6-4FEF-A100-D20AE7036F38}" type="presOf" srcId="{5134DC34-41DE-4851-8C61-189D25771025}" destId="{A96F6B66-39FF-45D2-970D-0E43E570DBB7}" srcOrd="0" destOrd="0" presId="urn:microsoft.com/office/officeart/2005/8/layout/default"/>
    <dgm:cxn modelId="{97EAF766-4A95-41E8-B76D-14BEFB54AF30}" type="presParOf" srcId="{31D66B85-1731-4BFB-B570-81CE7AFC9333}" destId="{A7D07D06-4568-4714-9F73-1EBFD956FCB7}" srcOrd="0" destOrd="0" presId="urn:microsoft.com/office/officeart/2005/8/layout/default"/>
    <dgm:cxn modelId="{7DB7A40E-B6C0-4630-8868-7606E0636FE5}" type="presParOf" srcId="{31D66B85-1731-4BFB-B570-81CE7AFC9333}" destId="{CEE239C0-738A-4A8B-90BD-1843447E405E}" srcOrd="1" destOrd="0" presId="urn:microsoft.com/office/officeart/2005/8/layout/default"/>
    <dgm:cxn modelId="{837C5F28-6B64-4CC1-8ABD-AFC7EA5E08DD}" type="presParOf" srcId="{31D66B85-1731-4BFB-B570-81CE7AFC9333}" destId="{9AC7A257-E217-4311-A042-859CBF8ABDEA}" srcOrd="2" destOrd="0" presId="urn:microsoft.com/office/officeart/2005/8/layout/default"/>
    <dgm:cxn modelId="{737FE1E6-3BFF-4075-8A72-2355E207945D}" type="presParOf" srcId="{31D66B85-1731-4BFB-B570-81CE7AFC9333}" destId="{4D5DAD19-77E0-4C27-97F9-D99E5097C148}" srcOrd="3" destOrd="0" presId="urn:microsoft.com/office/officeart/2005/8/layout/default"/>
    <dgm:cxn modelId="{11E839D2-7397-4432-AFF6-7579EE8F0F10}" type="presParOf" srcId="{31D66B85-1731-4BFB-B570-81CE7AFC9333}" destId="{9F58A816-E7D0-40C6-81CC-00617F9AEDD9}" srcOrd="4" destOrd="0" presId="urn:microsoft.com/office/officeart/2005/8/layout/default"/>
    <dgm:cxn modelId="{8FD260E5-78C5-4E2F-89CF-BB8A58EC3299}" type="presParOf" srcId="{31D66B85-1731-4BFB-B570-81CE7AFC9333}" destId="{7717B866-F8D7-47E7-9AED-8335A4C8D470}" srcOrd="5" destOrd="0" presId="urn:microsoft.com/office/officeart/2005/8/layout/default"/>
    <dgm:cxn modelId="{75418157-1883-4F1B-83E2-B6659AE1C156}" type="presParOf" srcId="{31D66B85-1731-4BFB-B570-81CE7AFC9333}" destId="{A96F6B66-39FF-45D2-970D-0E43E570DBB7}" srcOrd="6" destOrd="0" presId="urn:microsoft.com/office/officeart/2005/8/layout/default"/>
    <dgm:cxn modelId="{2E310C8E-5009-48C8-BD61-F4A82B58EFC8}" type="presParOf" srcId="{31D66B85-1731-4BFB-B570-81CE7AFC9333}" destId="{C380F9CB-6863-4BDE-972D-6A5358D8B341}" srcOrd="7" destOrd="0" presId="urn:microsoft.com/office/officeart/2005/8/layout/default"/>
    <dgm:cxn modelId="{442176C6-1214-4535-9F96-A0F7CCDB5EEF}" type="presParOf" srcId="{31D66B85-1731-4BFB-B570-81CE7AFC9333}" destId="{C03B843D-AF9F-4CC1-909E-0B475639E6D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3EAB6-5A1F-418D-9385-286706010AD6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68247F-ECA3-4288-BF98-9B8B311606AF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1. System Requirements</a:t>
          </a:r>
        </a:p>
      </dgm:t>
    </dgm:pt>
    <dgm:pt modelId="{8C063EF6-6903-4950-8E84-DD6EBC5E4833}" type="parTrans" cxnId="{A0A1AC85-397A-4A18-BAF5-81ED7982EC76}">
      <dgm:prSet/>
      <dgm:spPr/>
      <dgm:t>
        <a:bodyPr/>
        <a:lstStyle/>
        <a:p>
          <a:endParaRPr lang="en-US"/>
        </a:p>
      </dgm:t>
    </dgm:pt>
    <dgm:pt modelId="{889504DF-D3DD-410E-9BDB-D77FBF574298}" type="sibTrans" cxnId="{A0A1AC85-397A-4A18-BAF5-81ED7982EC76}">
      <dgm:prSet/>
      <dgm:spPr/>
      <dgm:t>
        <a:bodyPr/>
        <a:lstStyle/>
        <a:p>
          <a:endParaRPr lang="en-US"/>
        </a:p>
      </dgm:t>
    </dgm:pt>
    <dgm:pt modelId="{8563F27F-6850-4581-85A1-439D31EC3149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2. Pre-Installation</a:t>
          </a:r>
        </a:p>
      </dgm:t>
    </dgm:pt>
    <dgm:pt modelId="{E6725726-2FB9-44E2-A23C-14946A89BE42}" type="parTrans" cxnId="{7C22157F-934D-40CF-B488-B8A6A98C4EA1}">
      <dgm:prSet/>
      <dgm:spPr/>
      <dgm:t>
        <a:bodyPr/>
        <a:lstStyle/>
        <a:p>
          <a:endParaRPr lang="en-US"/>
        </a:p>
      </dgm:t>
    </dgm:pt>
    <dgm:pt modelId="{6815B43F-27AD-4A80-9A2A-3D5D58FDA7D4}" type="sibTrans" cxnId="{7C22157F-934D-40CF-B488-B8A6A98C4EA1}">
      <dgm:prSet/>
      <dgm:spPr/>
      <dgm:t>
        <a:bodyPr/>
        <a:lstStyle/>
        <a:p>
          <a:endParaRPr lang="en-US"/>
        </a:p>
      </dgm:t>
    </dgm:pt>
    <dgm:pt modelId="{1F07A155-47C7-4946-94FB-EE6C75E81126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3. Start Up and Operations</a:t>
          </a:r>
        </a:p>
      </dgm:t>
    </dgm:pt>
    <dgm:pt modelId="{A340872E-7CB3-4708-800F-2BD16DB04E1F}" type="parTrans" cxnId="{8D9D4EFB-7099-431A-9573-6A6E9C898B66}">
      <dgm:prSet/>
      <dgm:spPr/>
      <dgm:t>
        <a:bodyPr/>
        <a:lstStyle/>
        <a:p>
          <a:endParaRPr lang="en-US"/>
        </a:p>
      </dgm:t>
    </dgm:pt>
    <dgm:pt modelId="{684B21EB-CAF1-4BF0-9769-40ABB3BD470D}" type="sibTrans" cxnId="{8D9D4EFB-7099-431A-9573-6A6E9C898B66}">
      <dgm:prSet/>
      <dgm:spPr/>
      <dgm:t>
        <a:bodyPr/>
        <a:lstStyle/>
        <a:p>
          <a:endParaRPr lang="en-US"/>
        </a:p>
      </dgm:t>
    </dgm:pt>
    <dgm:pt modelId="{16AEBAAD-937D-47ED-9110-3AB0BEC8037A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4. Long Term Operations </a:t>
          </a:r>
        </a:p>
      </dgm:t>
    </dgm:pt>
    <dgm:pt modelId="{1EDEF560-68F0-41B3-9314-CAEB2D87A875}" type="parTrans" cxnId="{9EEA806C-BB97-499E-8C47-FADADF19FB7F}">
      <dgm:prSet/>
      <dgm:spPr/>
      <dgm:t>
        <a:bodyPr/>
        <a:lstStyle/>
        <a:p>
          <a:endParaRPr lang="en-US"/>
        </a:p>
      </dgm:t>
    </dgm:pt>
    <dgm:pt modelId="{DD17F370-70C6-49FB-9FAA-3F45710384A9}" type="sibTrans" cxnId="{9EEA806C-BB97-499E-8C47-FADADF19FB7F}">
      <dgm:prSet/>
      <dgm:spPr/>
      <dgm:t>
        <a:bodyPr/>
        <a:lstStyle/>
        <a:p>
          <a:endParaRPr lang="en-US"/>
        </a:p>
      </dgm:t>
    </dgm:pt>
    <dgm:pt modelId="{E78B3B2E-54D5-45B4-8400-B6737F3B6A2F}">
      <dgm:prSet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3E332942-63B6-443F-A4BF-AC5F16E3022D}" type="parTrans" cxnId="{C82312FC-1842-4829-AC76-768D6F1AF9C1}">
      <dgm:prSet/>
      <dgm:spPr/>
      <dgm:t>
        <a:bodyPr/>
        <a:lstStyle/>
        <a:p>
          <a:endParaRPr lang="en-US"/>
        </a:p>
      </dgm:t>
    </dgm:pt>
    <dgm:pt modelId="{B9A009D9-579E-4909-9EA6-FC1B0537CB90}" type="sibTrans" cxnId="{C82312FC-1842-4829-AC76-768D6F1AF9C1}">
      <dgm:prSet/>
      <dgm:spPr/>
      <dgm:t>
        <a:bodyPr/>
        <a:lstStyle/>
        <a:p>
          <a:endParaRPr lang="en-US"/>
        </a:p>
      </dgm:t>
    </dgm:pt>
    <dgm:pt modelId="{83D627FE-2525-42C1-8BE9-6154F62DBAFF}" type="pres">
      <dgm:prSet presAssocID="{24B3EAB6-5A1F-418D-9385-286706010AD6}" presName="vert0" presStyleCnt="0">
        <dgm:presLayoutVars>
          <dgm:dir/>
          <dgm:animOne val="branch"/>
          <dgm:animLvl val="lvl"/>
        </dgm:presLayoutVars>
      </dgm:prSet>
      <dgm:spPr/>
    </dgm:pt>
    <dgm:pt modelId="{1E37D451-F34D-45A2-BE85-34951E1DC5F6}" type="pres">
      <dgm:prSet presAssocID="{3C68247F-ECA3-4288-BF98-9B8B311606AF}" presName="thickLine" presStyleLbl="alignNode1" presStyleIdx="0" presStyleCnt="5"/>
      <dgm:spPr/>
    </dgm:pt>
    <dgm:pt modelId="{8B90D91E-0A22-492F-B9E5-1F87A4F965DD}" type="pres">
      <dgm:prSet presAssocID="{3C68247F-ECA3-4288-BF98-9B8B311606AF}" presName="horz1" presStyleCnt="0"/>
      <dgm:spPr/>
    </dgm:pt>
    <dgm:pt modelId="{4554B834-47C4-47E8-8785-B69433CDDBEE}" type="pres">
      <dgm:prSet presAssocID="{3C68247F-ECA3-4288-BF98-9B8B311606AF}" presName="tx1" presStyleLbl="revTx" presStyleIdx="0" presStyleCnt="5"/>
      <dgm:spPr/>
    </dgm:pt>
    <dgm:pt modelId="{B88FB94B-FBA3-4A5C-B6CA-D2B85D704C22}" type="pres">
      <dgm:prSet presAssocID="{3C68247F-ECA3-4288-BF98-9B8B311606AF}" presName="vert1" presStyleCnt="0"/>
      <dgm:spPr/>
    </dgm:pt>
    <dgm:pt modelId="{005F1431-4FF6-4C96-8452-EB5CE79E0813}" type="pres">
      <dgm:prSet presAssocID="{8563F27F-6850-4581-85A1-439D31EC3149}" presName="thickLine" presStyleLbl="alignNode1" presStyleIdx="1" presStyleCnt="5"/>
      <dgm:spPr/>
    </dgm:pt>
    <dgm:pt modelId="{C1C020B1-03B1-4858-9550-97A67DF7BC9A}" type="pres">
      <dgm:prSet presAssocID="{8563F27F-6850-4581-85A1-439D31EC3149}" presName="horz1" presStyleCnt="0"/>
      <dgm:spPr/>
    </dgm:pt>
    <dgm:pt modelId="{785A0A76-67C1-439D-97C0-12A4A9754129}" type="pres">
      <dgm:prSet presAssocID="{8563F27F-6850-4581-85A1-439D31EC3149}" presName="tx1" presStyleLbl="revTx" presStyleIdx="1" presStyleCnt="5"/>
      <dgm:spPr/>
    </dgm:pt>
    <dgm:pt modelId="{2323FD95-5F33-4F6F-A5CF-181AA0444067}" type="pres">
      <dgm:prSet presAssocID="{8563F27F-6850-4581-85A1-439D31EC3149}" presName="vert1" presStyleCnt="0"/>
      <dgm:spPr/>
    </dgm:pt>
    <dgm:pt modelId="{0C18D1AB-E9A8-4068-9107-F6F83541C0FB}" type="pres">
      <dgm:prSet presAssocID="{1F07A155-47C7-4946-94FB-EE6C75E81126}" presName="thickLine" presStyleLbl="alignNode1" presStyleIdx="2" presStyleCnt="5"/>
      <dgm:spPr/>
    </dgm:pt>
    <dgm:pt modelId="{E3987E21-20A1-4288-987D-CDE7A76B063A}" type="pres">
      <dgm:prSet presAssocID="{1F07A155-47C7-4946-94FB-EE6C75E81126}" presName="horz1" presStyleCnt="0"/>
      <dgm:spPr/>
    </dgm:pt>
    <dgm:pt modelId="{5D8131B0-99EB-4640-80C6-E3D2965CE77A}" type="pres">
      <dgm:prSet presAssocID="{1F07A155-47C7-4946-94FB-EE6C75E81126}" presName="tx1" presStyleLbl="revTx" presStyleIdx="2" presStyleCnt="5"/>
      <dgm:spPr/>
    </dgm:pt>
    <dgm:pt modelId="{EDCCBF8A-E165-481D-85DF-76998EAD416C}" type="pres">
      <dgm:prSet presAssocID="{1F07A155-47C7-4946-94FB-EE6C75E81126}" presName="vert1" presStyleCnt="0"/>
      <dgm:spPr/>
    </dgm:pt>
    <dgm:pt modelId="{B311FCCB-AB32-4E73-A90C-822D642C1CEA}" type="pres">
      <dgm:prSet presAssocID="{16AEBAAD-937D-47ED-9110-3AB0BEC8037A}" presName="thickLine" presStyleLbl="alignNode1" presStyleIdx="3" presStyleCnt="5"/>
      <dgm:spPr/>
    </dgm:pt>
    <dgm:pt modelId="{9734F9DD-3FD4-428F-B8A4-5CC597A28B0C}" type="pres">
      <dgm:prSet presAssocID="{16AEBAAD-937D-47ED-9110-3AB0BEC8037A}" presName="horz1" presStyleCnt="0"/>
      <dgm:spPr/>
    </dgm:pt>
    <dgm:pt modelId="{485AD63C-3088-49A1-A4B6-6437B60BF132}" type="pres">
      <dgm:prSet presAssocID="{16AEBAAD-937D-47ED-9110-3AB0BEC8037A}" presName="tx1" presStyleLbl="revTx" presStyleIdx="3" presStyleCnt="5"/>
      <dgm:spPr/>
    </dgm:pt>
    <dgm:pt modelId="{64C954D5-BCD3-43AE-861C-ABC9907A56B7}" type="pres">
      <dgm:prSet presAssocID="{16AEBAAD-937D-47ED-9110-3AB0BEC8037A}" presName="vert1" presStyleCnt="0"/>
      <dgm:spPr/>
    </dgm:pt>
    <dgm:pt modelId="{C663C86B-E712-47AA-9A58-8F7212FAE60A}" type="pres">
      <dgm:prSet presAssocID="{E78B3B2E-54D5-45B4-8400-B6737F3B6A2F}" presName="thickLine" presStyleLbl="alignNode1" presStyleIdx="4" presStyleCnt="5"/>
      <dgm:spPr/>
    </dgm:pt>
    <dgm:pt modelId="{90730E13-EFEA-4F9E-908B-CC388A8B98A2}" type="pres">
      <dgm:prSet presAssocID="{E78B3B2E-54D5-45B4-8400-B6737F3B6A2F}" presName="horz1" presStyleCnt="0"/>
      <dgm:spPr/>
    </dgm:pt>
    <dgm:pt modelId="{5E8DEE78-AF98-48BB-A374-99C410DF3A9E}" type="pres">
      <dgm:prSet presAssocID="{E78B3B2E-54D5-45B4-8400-B6737F3B6A2F}" presName="tx1" presStyleLbl="revTx" presStyleIdx="4" presStyleCnt="5"/>
      <dgm:spPr/>
    </dgm:pt>
    <dgm:pt modelId="{855034D3-CF02-47CF-A034-47D04AE7AA24}" type="pres">
      <dgm:prSet presAssocID="{E78B3B2E-54D5-45B4-8400-B6737F3B6A2F}" presName="vert1" presStyleCnt="0"/>
      <dgm:spPr/>
    </dgm:pt>
  </dgm:ptLst>
  <dgm:cxnLst>
    <dgm:cxn modelId="{53156110-5A1A-4EEE-ABB9-CAB2CFD5B7F0}" type="presOf" srcId="{8563F27F-6850-4581-85A1-439D31EC3149}" destId="{785A0A76-67C1-439D-97C0-12A4A9754129}" srcOrd="0" destOrd="0" presId="urn:microsoft.com/office/officeart/2008/layout/LinedList"/>
    <dgm:cxn modelId="{D4A06819-048B-4225-A9FB-9C4A5729E4A7}" type="presOf" srcId="{3C68247F-ECA3-4288-BF98-9B8B311606AF}" destId="{4554B834-47C4-47E8-8785-B69433CDDBEE}" srcOrd="0" destOrd="0" presId="urn:microsoft.com/office/officeart/2008/layout/LinedList"/>
    <dgm:cxn modelId="{9EEA806C-BB97-499E-8C47-FADADF19FB7F}" srcId="{24B3EAB6-5A1F-418D-9385-286706010AD6}" destId="{16AEBAAD-937D-47ED-9110-3AB0BEC8037A}" srcOrd="3" destOrd="0" parTransId="{1EDEF560-68F0-41B3-9314-CAEB2D87A875}" sibTransId="{DD17F370-70C6-49FB-9FAA-3F45710384A9}"/>
    <dgm:cxn modelId="{83285577-15DE-41CA-89E7-571484C7E176}" type="presOf" srcId="{16AEBAAD-937D-47ED-9110-3AB0BEC8037A}" destId="{485AD63C-3088-49A1-A4B6-6437B60BF132}" srcOrd="0" destOrd="0" presId="urn:microsoft.com/office/officeart/2008/layout/LinedList"/>
    <dgm:cxn modelId="{7C22157F-934D-40CF-B488-B8A6A98C4EA1}" srcId="{24B3EAB6-5A1F-418D-9385-286706010AD6}" destId="{8563F27F-6850-4581-85A1-439D31EC3149}" srcOrd="1" destOrd="0" parTransId="{E6725726-2FB9-44E2-A23C-14946A89BE42}" sibTransId="{6815B43F-27AD-4A80-9A2A-3D5D58FDA7D4}"/>
    <dgm:cxn modelId="{A0A1AC85-397A-4A18-BAF5-81ED7982EC76}" srcId="{24B3EAB6-5A1F-418D-9385-286706010AD6}" destId="{3C68247F-ECA3-4288-BF98-9B8B311606AF}" srcOrd="0" destOrd="0" parTransId="{8C063EF6-6903-4950-8E84-DD6EBC5E4833}" sibTransId="{889504DF-D3DD-410E-9BDB-D77FBF574298}"/>
    <dgm:cxn modelId="{B1C4619F-80D0-4893-B9C2-F3CC3C34486E}" type="presOf" srcId="{24B3EAB6-5A1F-418D-9385-286706010AD6}" destId="{83D627FE-2525-42C1-8BE9-6154F62DBAFF}" srcOrd="0" destOrd="0" presId="urn:microsoft.com/office/officeart/2008/layout/LinedList"/>
    <dgm:cxn modelId="{F2FC5DBE-0DB7-4071-9D6A-E9BB79641A07}" type="presOf" srcId="{1F07A155-47C7-4946-94FB-EE6C75E81126}" destId="{5D8131B0-99EB-4640-80C6-E3D2965CE77A}" srcOrd="0" destOrd="0" presId="urn:microsoft.com/office/officeart/2008/layout/LinedList"/>
    <dgm:cxn modelId="{CEA51FD8-0BAA-496F-BDC0-2195CD00B75D}" type="presOf" srcId="{E78B3B2E-54D5-45B4-8400-B6737F3B6A2F}" destId="{5E8DEE78-AF98-48BB-A374-99C410DF3A9E}" srcOrd="0" destOrd="0" presId="urn:microsoft.com/office/officeart/2008/layout/LinedList"/>
    <dgm:cxn modelId="{8D9D4EFB-7099-431A-9573-6A6E9C898B66}" srcId="{24B3EAB6-5A1F-418D-9385-286706010AD6}" destId="{1F07A155-47C7-4946-94FB-EE6C75E81126}" srcOrd="2" destOrd="0" parTransId="{A340872E-7CB3-4708-800F-2BD16DB04E1F}" sibTransId="{684B21EB-CAF1-4BF0-9769-40ABB3BD470D}"/>
    <dgm:cxn modelId="{C82312FC-1842-4829-AC76-768D6F1AF9C1}" srcId="{24B3EAB6-5A1F-418D-9385-286706010AD6}" destId="{E78B3B2E-54D5-45B4-8400-B6737F3B6A2F}" srcOrd="4" destOrd="0" parTransId="{3E332942-63B6-443F-A4BF-AC5F16E3022D}" sibTransId="{B9A009D9-579E-4909-9EA6-FC1B0537CB90}"/>
    <dgm:cxn modelId="{CC91C488-9A64-4ABE-A466-33C87264165C}" type="presParOf" srcId="{83D627FE-2525-42C1-8BE9-6154F62DBAFF}" destId="{1E37D451-F34D-45A2-BE85-34951E1DC5F6}" srcOrd="0" destOrd="0" presId="urn:microsoft.com/office/officeart/2008/layout/LinedList"/>
    <dgm:cxn modelId="{60D679CA-2A2B-4FF2-AFB0-25675441AA40}" type="presParOf" srcId="{83D627FE-2525-42C1-8BE9-6154F62DBAFF}" destId="{8B90D91E-0A22-492F-B9E5-1F87A4F965DD}" srcOrd="1" destOrd="0" presId="urn:microsoft.com/office/officeart/2008/layout/LinedList"/>
    <dgm:cxn modelId="{2B5DC0A7-DD5A-48D0-A0BA-4E8A057FB1EF}" type="presParOf" srcId="{8B90D91E-0A22-492F-B9E5-1F87A4F965DD}" destId="{4554B834-47C4-47E8-8785-B69433CDDBEE}" srcOrd="0" destOrd="0" presId="urn:microsoft.com/office/officeart/2008/layout/LinedList"/>
    <dgm:cxn modelId="{2948AB2B-A65D-4D17-B5F7-4CD6252B0F8A}" type="presParOf" srcId="{8B90D91E-0A22-492F-B9E5-1F87A4F965DD}" destId="{B88FB94B-FBA3-4A5C-B6CA-D2B85D704C22}" srcOrd="1" destOrd="0" presId="urn:microsoft.com/office/officeart/2008/layout/LinedList"/>
    <dgm:cxn modelId="{6CAF7924-9A36-48DC-A164-C1883D36C71B}" type="presParOf" srcId="{83D627FE-2525-42C1-8BE9-6154F62DBAFF}" destId="{005F1431-4FF6-4C96-8452-EB5CE79E0813}" srcOrd="2" destOrd="0" presId="urn:microsoft.com/office/officeart/2008/layout/LinedList"/>
    <dgm:cxn modelId="{B411589A-3697-4C9B-8DA9-C836D2BC70A9}" type="presParOf" srcId="{83D627FE-2525-42C1-8BE9-6154F62DBAFF}" destId="{C1C020B1-03B1-4858-9550-97A67DF7BC9A}" srcOrd="3" destOrd="0" presId="urn:microsoft.com/office/officeart/2008/layout/LinedList"/>
    <dgm:cxn modelId="{C7A4214E-4C56-4D57-A523-A3BAED28F00D}" type="presParOf" srcId="{C1C020B1-03B1-4858-9550-97A67DF7BC9A}" destId="{785A0A76-67C1-439D-97C0-12A4A9754129}" srcOrd="0" destOrd="0" presId="urn:microsoft.com/office/officeart/2008/layout/LinedList"/>
    <dgm:cxn modelId="{4B76E957-C6EB-4906-83D5-2AE147283129}" type="presParOf" srcId="{C1C020B1-03B1-4858-9550-97A67DF7BC9A}" destId="{2323FD95-5F33-4F6F-A5CF-181AA0444067}" srcOrd="1" destOrd="0" presId="urn:microsoft.com/office/officeart/2008/layout/LinedList"/>
    <dgm:cxn modelId="{147DC236-0F2E-4176-9766-879692FDEA20}" type="presParOf" srcId="{83D627FE-2525-42C1-8BE9-6154F62DBAFF}" destId="{0C18D1AB-E9A8-4068-9107-F6F83541C0FB}" srcOrd="4" destOrd="0" presId="urn:microsoft.com/office/officeart/2008/layout/LinedList"/>
    <dgm:cxn modelId="{C54AF531-2005-493C-803D-C80CEDB0B3D4}" type="presParOf" srcId="{83D627FE-2525-42C1-8BE9-6154F62DBAFF}" destId="{E3987E21-20A1-4288-987D-CDE7A76B063A}" srcOrd="5" destOrd="0" presId="urn:microsoft.com/office/officeart/2008/layout/LinedList"/>
    <dgm:cxn modelId="{55D91A27-6691-4344-9E52-357E640CADCB}" type="presParOf" srcId="{E3987E21-20A1-4288-987D-CDE7A76B063A}" destId="{5D8131B0-99EB-4640-80C6-E3D2965CE77A}" srcOrd="0" destOrd="0" presId="urn:microsoft.com/office/officeart/2008/layout/LinedList"/>
    <dgm:cxn modelId="{E67FF0FC-762C-4275-AF37-1F8B71BD392C}" type="presParOf" srcId="{E3987E21-20A1-4288-987D-CDE7A76B063A}" destId="{EDCCBF8A-E165-481D-85DF-76998EAD416C}" srcOrd="1" destOrd="0" presId="urn:microsoft.com/office/officeart/2008/layout/LinedList"/>
    <dgm:cxn modelId="{1B01BF42-9582-4DE0-908D-55F3C997B288}" type="presParOf" srcId="{83D627FE-2525-42C1-8BE9-6154F62DBAFF}" destId="{B311FCCB-AB32-4E73-A90C-822D642C1CEA}" srcOrd="6" destOrd="0" presId="urn:microsoft.com/office/officeart/2008/layout/LinedList"/>
    <dgm:cxn modelId="{8037E0C1-683D-485D-9389-1396D5CF60E7}" type="presParOf" srcId="{83D627FE-2525-42C1-8BE9-6154F62DBAFF}" destId="{9734F9DD-3FD4-428F-B8A4-5CC597A28B0C}" srcOrd="7" destOrd="0" presId="urn:microsoft.com/office/officeart/2008/layout/LinedList"/>
    <dgm:cxn modelId="{A84BCE29-1B2C-4DC6-858B-1F9493119E2F}" type="presParOf" srcId="{9734F9DD-3FD4-428F-B8A4-5CC597A28B0C}" destId="{485AD63C-3088-49A1-A4B6-6437B60BF132}" srcOrd="0" destOrd="0" presId="urn:microsoft.com/office/officeart/2008/layout/LinedList"/>
    <dgm:cxn modelId="{3020C169-BB74-4322-B122-5EC81C3999DC}" type="presParOf" srcId="{9734F9DD-3FD4-428F-B8A4-5CC597A28B0C}" destId="{64C954D5-BCD3-43AE-861C-ABC9907A56B7}" srcOrd="1" destOrd="0" presId="urn:microsoft.com/office/officeart/2008/layout/LinedList"/>
    <dgm:cxn modelId="{9E5964C8-55B0-4189-AC17-56B96D969053}" type="presParOf" srcId="{83D627FE-2525-42C1-8BE9-6154F62DBAFF}" destId="{C663C86B-E712-47AA-9A58-8F7212FAE60A}" srcOrd="8" destOrd="0" presId="urn:microsoft.com/office/officeart/2008/layout/LinedList"/>
    <dgm:cxn modelId="{D542F014-4A6F-44E5-9EA0-7B32E3FA1537}" type="presParOf" srcId="{83D627FE-2525-42C1-8BE9-6154F62DBAFF}" destId="{90730E13-EFEA-4F9E-908B-CC388A8B98A2}" srcOrd="9" destOrd="0" presId="urn:microsoft.com/office/officeart/2008/layout/LinedList"/>
    <dgm:cxn modelId="{B834B7AF-DB6D-493A-BB2D-7B0EAA9274E7}" type="presParOf" srcId="{90730E13-EFEA-4F9E-908B-CC388A8B98A2}" destId="{5E8DEE78-AF98-48BB-A374-99C410DF3A9E}" srcOrd="0" destOrd="0" presId="urn:microsoft.com/office/officeart/2008/layout/LinedList"/>
    <dgm:cxn modelId="{5C486715-C8D2-4401-8AE1-DE33232856C2}" type="presParOf" srcId="{90730E13-EFEA-4F9E-908B-CC388A8B98A2}" destId="{855034D3-CF02-47CF-A034-47D04AE7AA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07D06-4568-4714-9F73-1EBFD956FCB7}">
      <dsp:nvSpPr>
        <dsp:cNvPr id="0" name=""/>
        <dsp:cNvSpPr/>
      </dsp:nvSpPr>
      <dsp:spPr>
        <a:xfrm>
          <a:off x="163949" y="2369"/>
          <a:ext cx="2326406" cy="1395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High or Low Voltage</a:t>
          </a:r>
          <a:endParaRPr lang="en-US" sz="3300" kern="1200"/>
        </a:p>
      </dsp:txBody>
      <dsp:txXfrm>
        <a:off x="163949" y="2369"/>
        <a:ext cx="2326406" cy="1395844"/>
      </dsp:txXfrm>
    </dsp:sp>
    <dsp:sp modelId="{9AC7A257-E217-4311-A042-859CBF8ABDEA}">
      <dsp:nvSpPr>
        <dsp:cNvPr id="0" name=""/>
        <dsp:cNvSpPr/>
      </dsp:nvSpPr>
      <dsp:spPr>
        <a:xfrm>
          <a:off x="2722996" y="2369"/>
          <a:ext cx="2326406" cy="1395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Loss of Phase</a:t>
          </a:r>
          <a:endParaRPr lang="en-US" sz="3300" kern="1200" dirty="0"/>
        </a:p>
      </dsp:txBody>
      <dsp:txXfrm>
        <a:off x="2722996" y="2369"/>
        <a:ext cx="2326406" cy="1395844"/>
      </dsp:txXfrm>
    </dsp:sp>
    <dsp:sp modelId="{9F58A816-E7D0-40C6-81CC-00617F9AEDD9}">
      <dsp:nvSpPr>
        <dsp:cNvPr id="0" name=""/>
        <dsp:cNvSpPr/>
      </dsp:nvSpPr>
      <dsp:spPr>
        <a:xfrm>
          <a:off x="5282044" y="2369"/>
          <a:ext cx="2326406" cy="1395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/>
            <a:t>Overload</a:t>
          </a:r>
          <a:endParaRPr lang="en-US" sz="3300" kern="1200"/>
        </a:p>
      </dsp:txBody>
      <dsp:txXfrm>
        <a:off x="5282044" y="2369"/>
        <a:ext cx="2326406" cy="1395844"/>
      </dsp:txXfrm>
    </dsp:sp>
    <dsp:sp modelId="{A96F6B66-39FF-45D2-970D-0E43E570DBB7}">
      <dsp:nvSpPr>
        <dsp:cNvPr id="0" name=""/>
        <dsp:cNvSpPr/>
      </dsp:nvSpPr>
      <dsp:spPr>
        <a:xfrm>
          <a:off x="1443472" y="1630853"/>
          <a:ext cx="2326406" cy="13958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Underload</a:t>
          </a:r>
          <a:endParaRPr lang="en-US" sz="3300" kern="1200" dirty="0"/>
        </a:p>
      </dsp:txBody>
      <dsp:txXfrm>
        <a:off x="1443472" y="1630853"/>
        <a:ext cx="2326406" cy="1395844"/>
      </dsp:txXfrm>
    </dsp:sp>
    <dsp:sp modelId="{C03B843D-AF9F-4CC1-909E-0B475639E6D3}">
      <dsp:nvSpPr>
        <dsp:cNvPr id="0" name=""/>
        <dsp:cNvSpPr/>
      </dsp:nvSpPr>
      <dsp:spPr>
        <a:xfrm>
          <a:off x="4002520" y="1630853"/>
          <a:ext cx="2326406" cy="13958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baseline="0" dirty="0"/>
            <a:t>Unbalanced Power</a:t>
          </a:r>
          <a:endParaRPr lang="en-US" sz="3300" kern="1200" dirty="0"/>
        </a:p>
      </dsp:txBody>
      <dsp:txXfrm>
        <a:off x="4002520" y="1630853"/>
        <a:ext cx="2326406" cy="139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7D451-F34D-45A2-BE85-34951E1DC5F6}">
      <dsp:nvSpPr>
        <dsp:cNvPr id="0" name=""/>
        <dsp:cNvSpPr/>
      </dsp:nvSpPr>
      <dsp:spPr>
        <a:xfrm>
          <a:off x="0" y="562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4B834-47C4-47E8-8785-B69433CDDBEE}">
      <dsp:nvSpPr>
        <dsp:cNvPr id="0" name=""/>
        <dsp:cNvSpPr/>
      </dsp:nvSpPr>
      <dsp:spPr>
        <a:xfrm>
          <a:off x="0" y="562"/>
          <a:ext cx="5012532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FF0000"/>
              </a:solidFill>
            </a:rPr>
            <a:t>1. System Requirements</a:t>
          </a:r>
        </a:p>
      </dsp:txBody>
      <dsp:txXfrm>
        <a:off x="0" y="562"/>
        <a:ext cx="5012532" cy="921160"/>
      </dsp:txXfrm>
    </dsp:sp>
    <dsp:sp modelId="{005F1431-4FF6-4C96-8452-EB5CE79E0813}">
      <dsp:nvSpPr>
        <dsp:cNvPr id="0" name=""/>
        <dsp:cNvSpPr/>
      </dsp:nvSpPr>
      <dsp:spPr>
        <a:xfrm>
          <a:off x="0" y="921722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1093548"/>
                <a:satOff val="-2105"/>
                <a:lumOff val="147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1093548"/>
                <a:satOff val="-2105"/>
                <a:lumOff val="147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093548"/>
                <a:satOff val="-2105"/>
                <a:lumOff val="147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093548"/>
              <a:satOff val="-2105"/>
              <a:lumOff val="14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A0A76-67C1-439D-97C0-12A4A9754129}">
      <dsp:nvSpPr>
        <dsp:cNvPr id="0" name=""/>
        <dsp:cNvSpPr/>
      </dsp:nvSpPr>
      <dsp:spPr>
        <a:xfrm>
          <a:off x="0" y="921722"/>
          <a:ext cx="5012532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FF0000"/>
              </a:solidFill>
            </a:rPr>
            <a:t>2. Pre-Installation</a:t>
          </a:r>
        </a:p>
      </dsp:txBody>
      <dsp:txXfrm>
        <a:off x="0" y="921722"/>
        <a:ext cx="5012532" cy="921160"/>
      </dsp:txXfrm>
    </dsp:sp>
    <dsp:sp modelId="{0C18D1AB-E9A8-4068-9107-F6F83541C0FB}">
      <dsp:nvSpPr>
        <dsp:cNvPr id="0" name=""/>
        <dsp:cNvSpPr/>
      </dsp:nvSpPr>
      <dsp:spPr>
        <a:xfrm>
          <a:off x="0" y="1842882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2187096"/>
                <a:satOff val="-4210"/>
                <a:lumOff val="29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2187096"/>
                <a:satOff val="-4210"/>
                <a:lumOff val="29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2187096"/>
                <a:satOff val="-4210"/>
                <a:lumOff val="29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2187096"/>
              <a:satOff val="-4210"/>
              <a:lumOff val="294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131B0-99EB-4640-80C6-E3D2965CE77A}">
      <dsp:nvSpPr>
        <dsp:cNvPr id="0" name=""/>
        <dsp:cNvSpPr/>
      </dsp:nvSpPr>
      <dsp:spPr>
        <a:xfrm>
          <a:off x="0" y="1842882"/>
          <a:ext cx="5012532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FF0000"/>
              </a:solidFill>
            </a:rPr>
            <a:t>3. Start Up and Operations</a:t>
          </a:r>
        </a:p>
      </dsp:txBody>
      <dsp:txXfrm>
        <a:off x="0" y="1842882"/>
        <a:ext cx="5012532" cy="921160"/>
      </dsp:txXfrm>
    </dsp:sp>
    <dsp:sp modelId="{B311FCCB-AB32-4E73-A90C-822D642C1CEA}">
      <dsp:nvSpPr>
        <dsp:cNvPr id="0" name=""/>
        <dsp:cNvSpPr/>
      </dsp:nvSpPr>
      <dsp:spPr>
        <a:xfrm>
          <a:off x="0" y="2764042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3280644"/>
                <a:satOff val="-6315"/>
                <a:lumOff val="44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3280644"/>
                <a:satOff val="-6315"/>
                <a:lumOff val="44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3280644"/>
                <a:satOff val="-6315"/>
                <a:lumOff val="44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3280644"/>
              <a:satOff val="-6315"/>
              <a:lumOff val="44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5AD63C-3088-49A1-A4B6-6437B60BF132}">
      <dsp:nvSpPr>
        <dsp:cNvPr id="0" name=""/>
        <dsp:cNvSpPr/>
      </dsp:nvSpPr>
      <dsp:spPr>
        <a:xfrm>
          <a:off x="0" y="2764042"/>
          <a:ext cx="5012532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rgbClr val="FF0000"/>
              </a:solidFill>
            </a:rPr>
            <a:t>4. Long Term Operations </a:t>
          </a:r>
        </a:p>
      </dsp:txBody>
      <dsp:txXfrm>
        <a:off x="0" y="2764042"/>
        <a:ext cx="5012532" cy="921160"/>
      </dsp:txXfrm>
    </dsp:sp>
    <dsp:sp modelId="{C663C86B-E712-47AA-9A58-8F7212FAE60A}">
      <dsp:nvSpPr>
        <dsp:cNvPr id="0" name=""/>
        <dsp:cNvSpPr/>
      </dsp:nvSpPr>
      <dsp:spPr>
        <a:xfrm>
          <a:off x="0" y="3685202"/>
          <a:ext cx="5012532" cy="0"/>
        </a:xfrm>
        <a:prstGeom prst="line">
          <a:avLst/>
        </a:prstGeom>
        <a:gradFill rotWithShape="0">
          <a:gsLst>
            <a:gs pos="0">
              <a:schemeClr val="accent2">
                <a:hueOff val="-4374192"/>
                <a:satOff val="-8420"/>
                <a:lumOff val="588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-4374192"/>
                <a:satOff val="-8420"/>
                <a:lumOff val="588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4374192"/>
                <a:satOff val="-8420"/>
                <a:lumOff val="588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4374192"/>
              <a:satOff val="-8420"/>
              <a:lumOff val="58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8DEE78-AF98-48BB-A374-99C410DF3A9E}">
      <dsp:nvSpPr>
        <dsp:cNvPr id="0" name=""/>
        <dsp:cNvSpPr/>
      </dsp:nvSpPr>
      <dsp:spPr>
        <a:xfrm>
          <a:off x="0" y="3685202"/>
          <a:ext cx="5012532" cy="92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>
            <a:solidFill>
              <a:schemeClr val="accent1"/>
            </a:solidFill>
          </a:endParaRPr>
        </a:p>
      </dsp:txBody>
      <dsp:txXfrm>
        <a:off x="0" y="3685202"/>
        <a:ext cx="5012532" cy="92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96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37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28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6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1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C23432-7191-494C-AA08-349C4B81A7ED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718AD8-9681-4D05-B25C-6E270221D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6149767" y="290557"/>
            <a:ext cx="2994233" cy="3905520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3435997" y="0"/>
            <a:ext cx="5071806" cy="28677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45DB4-4301-450E-BF7C-569DB12A2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2213361"/>
            <a:ext cx="4685791" cy="2204815"/>
          </a:xfrm>
        </p:spPr>
        <p:txBody>
          <a:bodyPr>
            <a:normAutofit/>
          </a:bodyPr>
          <a:lstStyle/>
          <a:p>
            <a:pPr algn="l"/>
            <a:r>
              <a:rPr lang="en-US" sz="3700" dirty="0">
                <a:solidFill>
                  <a:srgbClr val="FF0000"/>
                </a:solidFill>
              </a:rPr>
              <a:t>Working With Unbalanced Power </a:t>
            </a:r>
            <a:br>
              <a:rPr lang="en-US" sz="3700" dirty="0">
                <a:solidFill>
                  <a:srgbClr val="FF0000"/>
                </a:solidFill>
              </a:rPr>
            </a:br>
            <a:r>
              <a:rPr lang="en-US" sz="3700" dirty="0">
                <a:solidFill>
                  <a:srgbClr val="FF0000"/>
                </a:solidFill>
              </a:rPr>
              <a:t>for Pump Motors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342C-1471-4EAD-B049-9E018AD56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4847501"/>
            <a:ext cx="4685791" cy="1264209"/>
          </a:xfrm>
        </p:spPr>
        <p:txBody>
          <a:bodyPr>
            <a:noAutofit/>
          </a:bodyPr>
          <a:lstStyle/>
          <a:p>
            <a:pPr algn="l"/>
            <a:r>
              <a:rPr lang="en-US" sz="3000" dirty="0">
                <a:solidFill>
                  <a:schemeClr val="tx1"/>
                </a:solidFill>
              </a:rPr>
              <a:t>Phil Luther</a:t>
            </a:r>
          </a:p>
          <a:p>
            <a:pPr algn="l"/>
            <a:r>
              <a:rPr lang="en-US" sz="3000" dirty="0">
                <a:solidFill>
                  <a:schemeClr val="tx1"/>
                </a:solidFill>
              </a:rPr>
              <a:t>Midwest Hydro Drilling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7684805" y="5429242"/>
            <a:ext cx="1459195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7346744" y="4064996"/>
            <a:ext cx="2037502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101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Pre-Installation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726" y="2367092"/>
            <a:ext cx="8217074" cy="398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c.  </a:t>
            </a:r>
            <a:r>
              <a:rPr lang="en-US" sz="2400" dirty="0"/>
              <a:t>Is the incoming power a true 3-phase, open delta or wye setup?  You can tell by looking to see if you have two or three transformers.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d.   </a:t>
            </a:r>
            <a:r>
              <a:rPr lang="en-US" sz="2400" dirty="0"/>
              <a:t>Do you have too much single-phase loading on the system?   </a:t>
            </a:r>
          </a:p>
        </p:txBody>
      </p:sp>
    </p:spTree>
    <p:extLst>
      <p:ext uri="{BB962C8B-B14F-4D97-AF65-F5344CB8AC3E}">
        <p14:creationId xmlns:p14="http://schemas.microsoft.com/office/powerpoint/2010/main" val="71834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Start up and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321807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/>
              <a:t>Check the line voltage before startup to make sure voltage is at or above requirements.</a:t>
            </a:r>
          </a:p>
          <a:p>
            <a:pPr marL="0" indent="0">
              <a:buNone/>
            </a:pPr>
            <a:r>
              <a:rPr lang="en-US" sz="2400" dirty="0"/>
              <a:t>	1.  480 volts for 460v motor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90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Start up and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321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B.  Percent voltage unbalance is defined by the national electrical manufacturers association (</a:t>
            </a:r>
            <a:r>
              <a:rPr lang="en-US" sz="2400" dirty="0" err="1"/>
              <a:t>nema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100 times the absolute value of the maximum deviation of the line voltage from the average voltage on a three-phase system, divided by the average voltage.  </a:t>
            </a:r>
          </a:p>
          <a:p>
            <a:pPr marL="0" indent="0">
              <a:buNone/>
            </a:pPr>
            <a:r>
              <a:rPr lang="en-US" sz="2400" dirty="0"/>
              <a:t>	For example, if the incoming power measured line voltages of 480, 483, 476= 480 volts average. </a:t>
            </a:r>
          </a:p>
          <a:p>
            <a:pPr marL="0" indent="0">
              <a:buNone/>
            </a:pPr>
            <a:r>
              <a:rPr lang="en-US" sz="2400" dirty="0"/>
              <a:t>	It is recommended that incoming power voltage at the motor terminal does not exceed 1%.  For example, 485V (high) and 475 (low) average  (</a:t>
            </a:r>
            <a:r>
              <a:rPr lang="en-US" sz="2400" dirty="0" err="1"/>
              <a:t>nema</a:t>
            </a:r>
            <a:r>
              <a:rPr lang="en-US" sz="2400" dirty="0"/>
              <a:t>) would be unbalanced.</a:t>
            </a:r>
          </a:p>
        </p:txBody>
      </p:sp>
    </p:spTree>
    <p:extLst>
      <p:ext uri="{BB962C8B-B14F-4D97-AF65-F5344CB8AC3E}">
        <p14:creationId xmlns:p14="http://schemas.microsoft.com/office/powerpoint/2010/main" val="148048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Start up and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75013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AutoNum type="alphaUcPeriod" startAt="3"/>
            </a:pPr>
            <a:r>
              <a:rPr lang="en-US" sz="2400" dirty="0"/>
              <a:t>Unbalances that exceed 1% require derating of the motor may void the warranty. </a:t>
            </a:r>
          </a:p>
          <a:p>
            <a:pPr marL="457200" indent="-457200">
              <a:buAutoNum type="alphaUcPeriod" startAt="3"/>
            </a:pPr>
            <a:r>
              <a:rPr lang="en-US" sz="2400" dirty="0" err="1"/>
              <a:t>Derate</a:t>
            </a:r>
            <a:r>
              <a:rPr lang="en-US" sz="2400" dirty="0"/>
              <a:t> the motor if the unbalance is greater than 1-2%.  an example is if you have a 100 Hp load and motor, and the power is unbalanced by 3%, then you get less HP from the motor. This leads to overheating and motor failure.   On average, the derating is double the unbalanced amount.  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Check Voltage and amperage at least once per month. More often if a problem arises.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Do a phase to phase rotation if some unbalance occurs.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Tighten electrical connections once a year.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Keep records of your operations, GPM, Pressure, Amperage, and voltage.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Check pumps both summer and winter and compare results.</a:t>
            </a:r>
          </a:p>
          <a:p>
            <a:pPr marL="457200" indent="-457200">
              <a:buAutoNum type="alphaUcPeriod" startAt="3"/>
            </a:pPr>
            <a:r>
              <a:rPr lang="en-US" sz="2400" dirty="0"/>
              <a:t>Listen to your pumping equipment. A change in noise level or rumble may indicate future trouble.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242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Causes of voltage unbalance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160413"/>
            <a:ext cx="8217074" cy="4321807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Faulty operation of power factor correction equipment. (utility side)</a:t>
            </a:r>
          </a:p>
          <a:p>
            <a:r>
              <a:rPr lang="en-US" sz="2400" dirty="0"/>
              <a:t>Unbalanced or unstable utility supply for the incoming power.</a:t>
            </a:r>
          </a:p>
          <a:p>
            <a:r>
              <a:rPr lang="en-US" sz="2400" dirty="0"/>
              <a:t>Unbalanced transformer bank supplying three-phase load that is too large for the </a:t>
            </a:r>
            <a:r>
              <a:rPr lang="en-US" sz="2400" dirty="0" err="1"/>
              <a:t>tRansformer</a:t>
            </a:r>
            <a:r>
              <a:rPr lang="en-US" sz="2400" dirty="0"/>
              <a:t> bank.</a:t>
            </a:r>
          </a:p>
          <a:p>
            <a:r>
              <a:rPr lang="en-US" sz="2400" dirty="0"/>
              <a:t>Unevenly distributed single-phase loads on the same power system. (lights, heaters, controls, Chlorination)</a:t>
            </a:r>
          </a:p>
          <a:p>
            <a:r>
              <a:rPr lang="en-US" sz="2400" dirty="0"/>
              <a:t>Unidentified single-phase to ground faults.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016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Causes of voltage unbalance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160413"/>
            <a:ext cx="8217074" cy="43218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An open circuit on the distribution system primary. </a:t>
            </a:r>
          </a:p>
          <a:p>
            <a:r>
              <a:rPr lang="en-US" sz="2400" dirty="0"/>
              <a:t>The efficiency of an 1,800 rpm, 100-horsepower(hp) VHS motor is given as a function of voltage unbalance and motor load. Starting at 	94% &amp; dropping as unbalance increases.</a:t>
            </a:r>
          </a:p>
          <a:p>
            <a:r>
              <a:rPr lang="en-US" sz="2400" dirty="0"/>
              <a:t>Submersible motors are about 80% to 84% efficient, So an unbalanced power has a great impact.  </a:t>
            </a:r>
          </a:p>
          <a:p>
            <a:r>
              <a:rPr lang="en-US" sz="2400" dirty="0"/>
              <a:t>The general trend of efficiency reduction with increased voltage unbalance is observed for motors at all load conditions.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325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Long term operations</a:t>
            </a:r>
            <a:br>
              <a:rPr lang="en-US" sz="5000" dirty="0">
                <a:solidFill>
                  <a:srgbClr val="FF0000"/>
                </a:solidFill>
              </a:rPr>
            </a:br>
            <a:r>
              <a:rPr lang="en-US" sz="4500" dirty="0">
                <a:solidFill>
                  <a:srgbClr val="FF0000"/>
                </a:solidFill>
              </a:rPr>
              <a:t>Suggested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160413"/>
            <a:ext cx="8217074" cy="432180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Remember this is all about operating more efficiently and saving money.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Monitor voltages at motor terminals to verify that incoming voltage is below 1% unbalanced.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Consider installing sensors that send alarms for unacceptable values or rates of change.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Check your electrical system single-line diagrams to verify that single-phase loads are uniformly distributed.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a phase to phase rotation.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Have power company adjust incoming power.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Change your submersible motor to the new mag motor. They are about 90-92% efficient.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7863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Suggested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160413"/>
            <a:ext cx="8217074" cy="4321807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6"/>
            </a:pPr>
            <a:r>
              <a:rPr lang="en-US" sz="2400" dirty="0"/>
              <a:t>Install a </a:t>
            </a:r>
            <a:r>
              <a:rPr lang="en-US" sz="2400" dirty="0" err="1"/>
              <a:t>vfd</a:t>
            </a:r>
            <a:r>
              <a:rPr lang="en-US" sz="2400" dirty="0"/>
              <a:t> drive</a:t>
            </a:r>
          </a:p>
          <a:p>
            <a:pPr marL="0" indent="0">
              <a:buNone/>
            </a:pPr>
            <a:r>
              <a:rPr lang="en-US" sz="2400" dirty="0"/>
              <a:t>	a. </a:t>
            </a:r>
            <a:r>
              <a:rPr lang="en-US" sz="2400" dirty="0" err="1"/>
              <a:t>vfd</a:t>
            </a:r>
            <a:r>
              <a:rPr lang="en-US" sz="2400" dirty="0"/>
              <a:t> will readjust power to motor.  This 	means all 3 phases will have same voltages.</a:t>
            </a:r>
          </a:p>
          <a:p>
            <a:pPr marL="0" indent="0">
              <a:buNone/>
            </a:pPr>
            <a:r>
              <a:rPr lang="en-US" sz="2400" dirty="0"/>
              <a:t>	b.  Change the hertz to slow rpm of motor to 	fine tune your pump to better meet your needs.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3487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160413"/>
            <a:ext cx="8217074" cy="43218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Franklin Electric</a:t>
            </a:r>
          </a:p>
          <a:p>
            <a:pPr marL="0" indent="0" algn="ctr">
              <a:buNone/>
            </a:pPr>
            <a:r>
              <a:rPr lang="en-US" sz="2400" dirty="0"/>
              <a:t>US Energy Dept.</a:t>
            </a:r>
          </a:p>
          <a:p>
            <a:pPr marL="0" indent="0" algn="ctr">
              <a:buNone/>
            </a:pPr>
            <a:r>
              <a:rPr lang="en-US" sz="2400" dirty="0"/>
              <a:t>NEMA 	</a:t>
            </a:r>
          </a:p>
          <a:p>
            <a:pPr marL="0" indent="0" algn="ctr">
              <a:buNone/>
            </a:pPr>
            <a:r>
              <a:rPr lang="en-US" sz="2400" dirty="0"/>
              <a:t>ABB</a:t>
            </a:r>
          </a:p>
          <a:p>
            <a:pPr marL="0" indent="0" algn="ctr">
              <a:buNone/>
            </a:pPr>
            <a:r>
              <a:rPr lang="en-US" sz="2400" dirty="0"/>
              <a:t>Phase Technologies</a:t>
            </a:r>
          </a:p>
          <a:p>
            <a:pPr marL="0" indent="0" algn="ctr">
              <a:buNone/>
            </a:pPr>
            <a:r>
              <a:rPr lang="en-US" sz="2400" dirty="0"/>
              <a:t>Grundfos pumps 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 err="1">
                <a:solidFill>
                  <a:srgbClr val="FF0000"/>
                </a:solidFill>
              </a:rPr>
              <a:t>phil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luther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Midwest hydro drilling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636-629-2424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phil@mhds.us</a:t>
            </a:r>
          </a:p>
        </p:txBody>
      </p:sp>
    </p:spTree>
    <p:extLst>
      <p:ext uri="{BB962C8B-B14F-4D97-AF65-F5344CB8AC3E}">
        <p14:creationId xmlns:p14="http://schemas.microsoft.com/office/powerpoint/2010/main" val="193817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59CF5-2110-42A7-A0A9-4DDDE6D9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1" y="618517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Symptoms of Unbalanced Power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DC441B-77F2-47AA-8CE9-5E0B0A67C2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172410"/>
              </p:ext>
            </p:extLst>
          </p:nvPr>
        </p:nvGraphicFramePr>
        <p:xfrm>
          <a:off x="685800" y="2532475"/>
          <a:ext cx="77724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2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4951" y="0"/>
            <a:ext cx="60990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951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59CF5-2110-42A7-A0A9-4DDDE6D9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11" y="1588878"/>
            <a:ext cx="2716183" cy="3680244"/>
          </a:xfrm>
        </p:spPr>
        <p:txBody>
          <a:bodyPr>
            <a:normAutofit/>
          </a:bodyPr>
          <a:lstStyle/>
          <a:p>
            <a:r>
              <a:rPr lang="en-US" sz="5000" dirty="0"/>
              <a:t>4 Areas</a:t>
            </a: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3044951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032794" y="5962903"/>
            <a:ext cx="19431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6D6789-6F7D-40E2-8BFD-050D1B570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17734"/>
              </p:ext>
            </p:extLst>
          </p:nvPr>
        </p:nvGraphicFramePr>
        <p:xfrm>
          <a:off x="3445668" y="889000"/>
          <a:ext cx="5012532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79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System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321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a.  Is the incoming power and transformers sized     correctly?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1.  Total amperage load must be calculated for the    	transformers.</a:t>
            </a:r>
          </a:p>
          <a:p>
            <a:pPr marL="0" indent="0">
              <a:buNone/>
            </a:pPr>
            <a:r>
              <a:rPr lang="en-US" sz="2400" dirty="0"/>
              <a:t>     2.  add in the single-phase loading for lights, heaters, 	and controls.</a:t>
            </a:r>
          </a:p>
          <a:p>
            <a:pPr marL="0" indent="0">
              <a:buNone/>
            </a:pPr>
            <a:r>
              <a:rPr lang="en-US" sz="2400" dirty="0"/>
              <a:t>     3.  observe transformer sizes or side of ground     	transformers on power poles. </a:t>
            </a:r>
          </a:p>
          <a:p>
            <a:pPr marL="0" indent="0">
              <a:buNone/>
            </a:pPr>
            <a:r>
              <a:rPr lang="en-US" sz="2400" dirty="0"/>
              <a:t>     4.  can starting load be handled by incoming power?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2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System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321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B. </a:t>
            </a:r>
            <a:r>
              <a:rPr lang="en-US" sz="2400" dirty="0"/>
              <a:t>Is the motor sized correctly for the pump end?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C. </a:t>
            </a:r>
            <a:r>
              <a:rPr lang="en-US" sz="2400" dirty="0"/>
              <a:t>Is the starter sized for the motor in the panel?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D. </a:t>
            </a:r>
            <a:r>
              <a:rPr lang="en-US" sz="2400" dirty="0"/>
              <a:t>Do you have quick trip heater or other motor protection?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E. </a:t>
            </a:r>
            <a:r>
              <a:rPr lang="en-US" sz="2400" dirty="0"/>
              <a:t>Is the motor class set correctly in the starter parameters? Class 10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System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63" y="2022626"/>
            <a:ext cx="8217074" cy="4321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F.   </a:t>
            </a:r>
            <a:r>
              <a:rPr lang="en-US" sz="2400" dirty="0">
                <a:solidFill>
                  <a:srgbClr val="FF0000"/>
                </a:solidFill>
              </a:rPr>
              <a:t>Motor protection, overvoltage, undervoltage, short 	cycling, loss of phase, overheat.</a:t>
            </a:r>
          </a:p>
          <a:p>
            <a:pPr marL="0" indent="0">
              <a:buNone/>
            </a:pPr>
            <a:r>
              <a:rPr lang="en-US" sz="2400" dirty="0"/>
              <a:t>	1.  Use a motor saver device, franklin sub   	monitor, Grundfos mp204 or something 	similar.</a:t>
            </a:r>
          </a:p>
          <a:p>
            <a:pPr marL="0" indent="0">
              <a:buNone/>
            </a:pPr>
            <a:r>
              <a:rPr lang="en-US" sz="2400" dirty="0"/>
              <a:t>	2. These units will record and show unbalanced 	power so you can implement changes. </a:t>
            </a:r>
          </a:p>
          <a:p>
            <a:pPr marL="457200" indent="-457200">
              <a:buAutoNum type="alphaUcPeriod" startAt="7"/>
            </a:pPr>
            <a:r>
              <a:rPr lang="en-US" sz="2400" dirty="0">
                <a:solidFill>
                  <a:srgbClr val="FF0000"/>
                </a:solidFill>
              </a:rPr>
              <a:t>Is the cable sized correctly for the motor? </a:t>
            </a:r>
          </a:p>
          <a:p>
            <a:pPr marL="0" indent="0">
              <a:buNone/>
            </a:pPr>
            <a:r>
              <a:rPr lang="en-US" sz="2400" dirty="0"/>
              <a:t>	1. check the depth ratings and cable being rated for 	submersible motor power cable. </a:t>
            </a:r>
          </a:p>
        </p:txBody>
      </p:sp>
    </p:spTree>
    <p:extLst>
      <p:ext uri="{BB962C8B-B14F-4D97-AF65-F5344CB8AC3E}">
        <p14:creationId xmlns:p14="http://schemas.microsoft.com/office/powerpoint/2010/main" val="175948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Pre-Installation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726" y="2367093"/>
            <a:ext cx="8217074" cy="3745608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/>
              <a:t>Notify your power company on the motor data</a:t>
            </a:r>
          </a:p>
          <a:p>
            <a:pPr marL="0" indent="0">
              <a:buNone/>
            </a:pPr>
            <a:r>
              <a:rPr lang="en-US" sz="2400" dirty="0"/>
              <a:t>	1. Motor size or horsepower, 3-ph. 460 volts or 	   230 volts.</a:t>
            </a:r>
          </a:p>
          <a:p>
            <a:pPr marL="0" indent="0">
              <a:buNone/>
            </a:pPr>
            <a:r>
              <a:rPr lang="en-US" sz="2400" dirty="0"/>
              <a:t>	2. Full load amps; 30 hp 460v is 39.5 amps and</a:t>
            </a:r>
          </a:p>
          <a:p>
            <a:pPr marL="0" indent="0">
              <a:buNone/>
            </a:pPr>
            <a:r>
              <a:rPr lang="en-US" sz="2400" dirty="0"/>
              <a:t>	    30 hp 230V is 79 amps= 40-amp difference</a:t>
            </a:r>
          </a:p>
          <a:p>
            <a:pPr marL="0" indent="0">
              <a:buNone/>
            </a:pPr>
            <a:r>
              <a:rPr lang="en-US" sz="2400" dirty="0"/>
              <a:t>	3. Franklin and Hitachi motors have similar amps 	    and the Grundfos motor has higher amps.</a:t>
            </a:r>
          </a:p>
        </p:txBody>
      </p:sp>
    </p:spTree>
    <p:extLst>
      <p:ext uri="{BB962C8B-B14F-4D97-AF65-F5344CB8AC3E}">
        <p14:creationId xmlns:p14="http://schemas.microsoft.com/office/powerpoint/2010/main" val="2889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solidFill>
                  <a:srgbClr val="FF0000"/>
                </a:solidFill>
              </a:rPr>
              <a:t>Pre-Installation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A58E-2D11-430D-94E2-83ED315AFF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9726" y="2367092"/>
            <a:ext cx="8217074" cy="3983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b.</a:t>
            </a:r>
            <a:r>
              <a:rPr lang="en-US" sz="2400" dirty="0"/>
              <a:t>  Make sure the transformers and </a:t>
            </a:r>
            <a:r>
              <a:rPr lang="en-US" sz="2400" dirty="0" err="1"/>
              <a:t>kva</a:t>
            </a:r>
            <a:r>
              <a:rPr lang="en-US" sz="2400" dirty="0"/>
              <a:t> code are </a:t>
            </a:r>
          </a:p>
          <a:p>
            <a:pPr marL="0" indent="0">
              <a:buNone/>
            </a:pPr>
            <a:r>
              <a:rPr lang="en-US" sz="2400" dirty="0"/>
              <a:t>     large enough to run the load. 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See the Transformer Capacity chart</a:t>
            </a:r>
          </a:p>
        </p:txBody>
      </p:sp>
    </p:spTree>
    <p:extLst>
      <p:ext uri="{BB962C8B-B14F-4D97-AF65-F5344CB8AC3E}">
        <p14:creationId xmlns:p14="http://schemas.microsoft.com/office/powerpoint/2010/main" val="1481347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422C-44CF-4933-A1E4-7AEAA0E5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14" y="311631"/>
            <a:ext cx="7773338" cy="1596177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FF0000"/>
                </a:solidFill>
              </a:rPr>
              <a:t>Transformer capacity chart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E61684-6A46-4FCE-AF40-41197367445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7202" y="1734856"/>
            <a:ext cx="6939664" cy="50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850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7580</TotalTime>
  <Words>653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Tw Cen MT</vt:lpstr>
      <vt:lpstr>Droplet</vt:lpstr>
      <vt:lpstr>Working With Unbalanced Power  for Pump Motors</vt:lpstr>
      <vt:lpstr>Symptoms of Unbalanced Power</vt:lpstr>
      <vt:lpstr>4 Areas</vt:lpstr>
      <vt:lpstr>System requirements </vt:lpstr>
      <vt:lpstr>System requirements </vt:lpstr>
      <vt:lpstr>System requirements </vt:lpstr>
      <vt:lpstr>Pre-Installation </vt:lpstr>
      <vt:lpstr>Pre-Installation </vt:lpstr>
      <vt:lpstr>Transformer capacity chart </vt:lpstr>
      <vt:lpstr>Pre-Installation </vt:lpstr>
      <vt:lpstr>Start up and operations </vt:lpstr>
      <vt:lpstr>Start up and operations </vt:lpstr>
      <vt:lpstr>Start up and operations </vt:lpstr>
      <vt:lpstr>Causes of voltage unbalance include: </vt:lpstr>
      <vt:lpstr>Causes of voltage unbalance include: </vt:lpstr>
      <vt:lpstr>Long term operations Suggested actions:</vt:lpstr>
      <vt:lpstr>Suggested actions: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Unbalanced Power  for Pump Motors</dc:title>
  <dc:creator>Marylyn Luther</dc:creator>
  <cp:lastModifiedBy>Marylyn Luther</cp:lastModifiedBy>
  <cp:revision>37</cp:revision>
  <cp:lastPrinted>2019-10-20T16:20:15Z</cp:lastPrinted>
  <dcterms:created xsi:type="dcterms:W3CDTF">2019-09-25T15:57:39Z</dcterms:created>
  <dcterms:modified xsi:type="dcterms:W3CDTF">2019-10-20T16:24:02Z</dcterms:modified>
</cp:coreProperties>
</file>