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3ED62-1954-441B-AB83-2720D6D2DE6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6808C-A3F2-40BC-851F-806536920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3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2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8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0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9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3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D7EC-D623-4B92-AE4A-F9F13C69A12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2268-AC0E-4291-B9A8-3FEB4FF5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6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.mo.gov/lab/specimentestform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mo.gov/lab/courierservic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gi.oa.mo.gov/DHSS/courierSite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1"/>
            <a:ext cx="5791200" cy="4477822"/>
          </a:xfr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4953000"/>
            <a:ext cx="8229600" cy="1143000"/>
          </a:xfrm>
        </p:spPr>
        <p:txBody>
          <a:bodyPr/>
          <a:lstStyle/>
          <a:p>
            <a:r>
              <a:rPr lang="en-US" dirty="0" smtClean="0"/>
              <a:t>Ordering Kits &amp; Courier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Shipping and Receiving hours of operation are 7:00 a.m. to 5:00 p.m. Monday - Friday</a:t>
            </a:r>
          </a:p>
          <a:p>
            <a:r>
              <a:rPr lang="en-US" sz="2800" dirty="0" smtClean="0"/>
              <a:t>Telephone (573) 751-4830</a:t>
            </a:r>
          </a:p>
          <a:p>
            <a:r>
              <a:rPr lang="en-US" sz="2800" dirty="0" smtClean="0"/>
              <a:t>Fax (573) 522-8210</a:t>
            </a:r>
          </a:p>
          <a:p>
            <a:r>
              <a:rPr lang="en-US" sz="2800" dirty="0" smtClean="0"/>
              <a:t>Email – form is available online at </a:t>
            </a:r>
            <a:r>
              <a:rPr lang="en-US" sz="2400" dirty="0" smtClean="0">
                <a:hlinkClick r:id="rId2"/>
              </a:rPr>
              <a:t>http://www.health.mo.gov/lab/specimentestforms.php</a:t>
            </a:r>
            <a:endParaRPr lang="en-US" sz="2400" dirty="0" smtClean="0"/>
          </a:p>
          <a:p>
            <a:pPr lvl="1"/>
            <a:r>
              <a:rPr lang="en-US" sz="2000" dirty="0" smtClean="0"/>
              <a:t>Specific form for ordering Public Drinking Water kits</a:t>
            </a:r>
          </a:p>
        </p:txBody>
      </p:sp>
    </p:spTree>
    <p:extLst>
      <p:ext uri="{BB962C8B-B14F-4D97-AF65-F5344CB8AC3E}">
        <p14:creationId xmlns:p14="http://schemas.microsoft.com/office/powerpoint/2010/main" val="4339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/>
              <a:t>Most orders are sent same day via UPS and will arrive at your facility the next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No need to overstock</a:t>
            </a:r>
          </a:p>
          <a:p>
            <a:r>
              <a:rPr lang="en-US" dirty="0" smtClean="0"/>
              <a:t>Call the lab to set up recurring orders </a:t>
            </a:r>
          </a:p>
          <a:p>
            <a:r>
              <a:rPr lang="en-US" dirty="0" smtClean="0"/>
              <a:t>Kits provided are for MSPHL submission only</a:t>
            </a:r>
          </a:p>
          <a:p>
            <a:r>
              <a:rPr lang="en-US" dirty="0" smtClean="0"/>
              <a:t>300,000+ kits assembled/distributed in a year</a:t>
            </a:r>
          </a:p>
          <a:p>
            <a:r>
              <a:rPr lang="en-US" dirty="0" smtClean="0"/>
              <a:t>11,000 packages sent via UPS in a year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Ordering Kits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Courier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MSPHL</a:t>
            </a:r>
            <a:r>
              <a:rPr lang="en-US" dirty="0"/>
              <a:t>, Vital Records</a:t>
            </a:r>
            <a:r>
              <a:rPr lang="en-US" dirty="0" smtClean="0"/>
              <a:t>, DHSS Mailroom </a:t>
            </a:r>
            <a:r>
              <a:rPr lang="en-US" dirty="0"/>
              <a:t>and </a:t>
            </a:r>
            <a:r>
              <a:rPr lang="en-US" dirty="0" smtClean="0"/>
              <a:t>DNR</a:t>
            </a:r>
          </a:p>
          <a:p>
            <a:r>
              <a:rPr lang="en-US" dirty="0" smtClean="0"/>
              <a:t>Monday – Friday excluding State and Federal holidays</a:t>
            </a:r>
          </a:p>
          <a:p>
            <a:r>
              <a:rPr lang="en-US" dirty="0" smtClean="0"/>
              <a:t>169 courier stops (114 Local Public Health Agencies)</a:t>
            </a:r>
          </a:p>
          <a:p>
            <a:r>
              <a:rPr lang="en-US" dirty="0" smtClean="0"/>
              <a:t>Approximately 400 packages a day (105,246 in 2018)</a:t>
            </a:r>
          </a:p>
          <a:p>
            <a:r>
              <a:rPr lang="en-US" dirty="0" smtClean="0"/>
              <a:t>Delivered to the MSPHL by 7:00 a.m. the following </a:t>
            </a:r>
            <a:r>
              <a:rPr lang="en-US" dirty="0" smtClean="0"/>
              <a:t>day</a:t>
            </a:r>
          </a:p>
          <a:p>
            <a:pPr lvl="1"/>
            <a:r>
              <a:rPr lang="en-US" dirty="0" smtClean="0"/>
              <a:t>Use of the Courier services assists with ensuring timely delivery </a:t>
            </a:r>
            <a:r>
              <a:rPr lang="en-US" smtClean="0"/>
              <a:t>of samples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Courier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62" y="1219200"/>
            <a:ext cx="82296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Contact Charlie Jameson or Kelly Cortes (573) 751-4830</a:t>
            </a:r>
          </a:p>
          <a:p>
            <a:r>
              <a:rPr lang="en-US" dirty="0" smtClean="0"/>
              <a:t>Please do not contact the drivers/courier company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5118" y="47244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Driver issues or concerns</a:t>
            </a:r>
          </a:p>
          <a:p>
            <a:r>
              <a:rPr lang="en-US" dirty="0" smtClean="0"/>
              <a:t>Hospitals/Health </a:t>
            </a:r>
            <a:r>
              <a:rPr lang="en-US" dirty="0" err="1" smtClean="0"/>
              <a:t>dept</a:t>
            </a:r>
            <a:r>
              <a:rPr lang="en-US" dirty="0" smtClean="0"/>
              <a:t> issues or concerns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3944" y="3893372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When</a:t>
            </a:r>
            <a:r>
              <a:rPr lang="en-US" dirty="0" smtClean="0"/>
              <a:t> should you contact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Courier Information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417638"/>
            <a:ext cx="8229600" cy="4830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dirty="0" smtClean="0"/>
              <a:t>Packages </a:t>
            </a:r>
            <a:r>
              <a:rPr lang="en-US" dirty="0"/>
              <a:t>can be refused by the </a:t>
            </a:r>
            <a:r>
              <a:rPr lang="en-US" dirty="0" smtClean="0"/>
              <a:t>health department/driver </a:t>
            </a:r>
            <a:r>
              <a:rPr lang="en-US" dirty="0"/>
              <a:t>if the package is not properly </a:t>
            </a:r>
            <a:r>
              <a:rPr lang="en-US" dirty="0" smtClean="0"/>
              <a:t>labeled </a:t>
            </a:r>
            <a:r>
              <a:rPr lang="en-US" dirty="0"/>
              <a:t>or if the driver deems the package </a:t>
            </a:r>
            <a:r>
              <a:rPr lang="en-US" dirty="0" smtClean="0"/>
              <a:t>unsafe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Tracking log sheets are to be filled out at time of sample drop off by submitter and Hospital/Health Department staff.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</a:pPr>
            <a:r>
              <a:rPr lang="en-US" dirty="0"/>
              <a:t>Correct addresses for packages transported via the </a:t>
            </a:r>
            <a:r>
              <a:rPr lang="en-US" dirty="0" smtClean="0"/>
              <a:t>courier </a:t>
            </a:r>
            <a:r>
              <a:rPr lang="en-US" dirty="0"/>
              <a:t>(</a:t>
            </a:r>
            <a:r>
              <a:rPr lang="en-US" dirty="0" smtClean="0"/>
              <a:t>MSPHL, Vital Records, and DHSS Mailroom </a:t>
            </a:r>
            <a:r>
              <a:rPr lang="en-US" dirty="0"/>
              <a:t>- 101 North </a:t>
            </a:r>
            <a:r>
              <a:rPr lang="en-US" dirty="0" smtClean="0"/>
              <a:t>Chestnut, or DNR </a:t>
            </a:r>
            <a:r>
              <a:rPr lang="en-US" dirty="0"/>
              <a:t>– </a:t>
            </a:r>
            <a:r>
              <a:rPr lang="en-US" dirty="0" smtClean="0"/>
              <a:t>2710 </a:t>
            </a:r>
            <a:r>
              <a:rPr lang="en-US" dirty="0"/>
              <a:t>West Main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dirty="0"/>
              <a:t>Map and additional info located at: </a:t>
            </a:r>
            <a:r>
              <a:rPr lang="en-US" dirty="0">
                <a:hlinkClick r:id="rId2"/>
              </a:rPr>
              <a:t>https://health.mo.gov/lab/courierservices.php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GIS Map  - </a:t>
            </a:r>
            <a:r>
              <a:rPr lang="en-US" sz="3100" dirty="0">
                <a:hlinkClick r:id="rId2"/>
              </a:rPr>
              <a:t>https://ogi.oa.mo.gov/DHSS/courierSite/index.html</a:t>
            </a:r>
            <a:r>
              <a:rPr lang="en-US" sz="31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0130" y="1600200"/>
            <a:ext cx="50837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Questions</a:t>
            </a:r>
            <a:r>
              <a:rPr lang="en-US" sz="7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825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296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Ordering Kits &amp; Courier Services</vt:lpstr>
      <vt:lpstr>Ordering Kits</vt:lpstr>
      <vt:lpstr>Ordering Kits</vt:lpstr>
      <vt:lpstr>Courier Service</vt:lpstr>
      <vt:lpstr>Courier Contact Information</vt:lpstr>
      <vt:lpstr>Additional Courier Information</vt:lpstr>
      <vt:lpstr>GIS Map  - https://ogi.oa.mo.gov/DHSS/courierSite/index.html  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Services Unit</dc:title>
  <dc:creator>inmanb1</dc:creator>
  <cp:lastModifiedBy>Johnson, Shondra</cp:lastModifiedBy>
  <cp:revision>50</cp:revision>
  <cp:lastPrinted>2015-07-30T15:48:47Z</cp:lastPrinted>
  <dcterms:created xsi:type="dcterms:W3CDTF">2015-07-28T19:18:24Z</dcterms:created>
  <dcterms:modified xsi:type="dcterms:W3CDTF">2019-10-30T21:56:41Z</dcterms:modified>
</cp:coreProperties>
</file>